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9"/>
  </p:notesMasterIdLst>
  <p:sldIdLst>
    <p:sldId id="262" r:id="rId2"/>
    <p:sldId id="257" r:id="rId3"/>
    <p:sldId id="258" r:id="rId4"/>
    <p:sldId id="259" r:id="rId5"/>
    <p:sldId id="260" r:id="rId6"/>
    <p:sldId id="263" r:id="rId7"/>
    <p:sldId id="264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Rg st="1" end="6"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87018" autoAdjust="0"/>
  </p:normalViewPr>
  <p:slideViewPr>
    <p:cSldViewPr>
      <p:cViewPr varScale="1">
        <p:scale>
          <a:sx n="61" d="100"/>
          <a:sy n="61" d="100"/>
        </p:scale>
        <p:origin x="-120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7D9ACB-8224-4B04-BF96-01AC76AF0276}" type="datetimeFigureOut">
              <a:rPr lang="en-US" smtClean="0"/>
              <a:pPr/>
              <a:t>11/15/2007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49FB387-74E0-4BAA-A55F-FBD766EDE89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is-IS" dirty="0" smtClean="0"/>
              <a:t>Þessi skóli er</a:t>
            </a:r>
            <a:r>
              <a:rPr lang="is-IS" baseline="0" dirty="0" smtClean="0"/>
              <a:t> frábær !! </a:t>
            </a:r>
            <a:r>
              <a:rPr lang="is-IS" baseline="0" dirty="0" smtClean="0">
                <a:sym typeface="Wingdings" pitchFamily="2" charset="2"/>
              </a:rPr>
              <a:t>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9FB387-74E0-4BAA-A55F-FBD766EDE899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is-IS" dirty="0" smtClean="0"/>
              <a:t>Pælið</a:t>
            </a:r>
            <a:r>
              <a:rPr lang="is-IS" baseline="0" dirty="0" smtClean="0"/>
              <a:t> í þessu !!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9FB387-74E0-4BAA-A55F-FBD766EDE899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is-IS" dirty="0" smtClean="0"/>
              <a:t>Eins</a:t>
            </a:r>
            <a:r>
              <a:rPr lang="is-IS" baseline="0" dirty="0" smtClean="0"/>
              <a:t> og þið sjáið hefur skólinn að geyma fjölbreytt nám fyrir alla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9FB387-74E0-4BAA-A55F-FBD766EDE899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is-IS" dirty="0" smtClean="0"/>
              <a:t>Frábær</a:t>
            </a:r>
            <a:r>
              <a:rPr lang="is-IS" baseline="0" dirty="0" smtClean="0"/>
              <a:t> skemmtun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9FB387-74E0-4BAA-A55F-FBD766EDE899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is-IS" noProof="0" dirty="0" smtClean="0"/>
              <a:t>Gott</a:t>
            </a:r>
            <a:r>
              <a:rPr lang="is-IS" baseline="0" noProof="0" dirty="0" smtClean="0"/>
              <a:t> svigrúm ( samt ekki of mikið)</a:t>
            </a:r>
            <a:endParaRPr lang="is-IS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9FB387-74E0-4BAA-A55F-FBD766EDE899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B78119-C705-40D1-BC0D-7AAF07FBAB60}" type="datetimeFigureOut">
              <a:rPr lang="en-US" smtClean="0"/>
              <a:pPr/>
              <a:t>11/15/2007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29C12-EF98-46C7-A98F-FC8AEDEBED0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  <p:transition advClick="0" advTm="1000">
    <p:sndAc>
      <p:stSnd>
        <p:snd r:embed="rId1" name="click.wav" builtIn="1"/>
      </p:stSnd>
    </p:sndAc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B78119-C705-40D1-BC0D-7AAF07FBAB60}" type="datetimeFigureOut">
              <a:rPr lang="en-US" smtClean="0"/>
              <a:pPr/>
              <a:t>11/15/2007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29C12-EF98-46C7-A98F-FC8AEDEBED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 advTm="1000">
    <p:sndAc>
      <p:stSnd>
        <p:snd r:embed="rId1" name="click.wav" builtIn="1"/>
      </p:stSnd>
    </p:sndAc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B78119-C705-40D1-BC0D-7AAF07FBAB60}" type="datetimeFigureOut">
              <a:rPr lang="en-US" smtClean="0"/>
              <a:pPr/>
              <a:t>11/15/2007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29C12-EF98-46C7-A98F-FC8AEDEBED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 advTm="1000">
    <p:sndAc>
      <p:stSnd>
        <p:snd r:embed="rId1" name="click.wav" builtIn="1"/>
      </p:stSnd>
    </p:sndAc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B78119-C705-40D1-BC0D-7AAF07FBAB60}" type="datetimeFigureOut">
              <a:rPr lang="en-US" smtClean="0"/>
              <a:pPr/>
              <a:t>11/15/2007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29C12-EF98-46C7-A98F-FC8AEDEBED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 advTm="1000">
    <p:sndAc>
      <p:stSnd>
        <p:snd r:embed="rId1" name="click.wav" builtIn="1"/>
      </p:stSnd>
    </p:sndAc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B78119-C705-40D1-BC0D-7AAF07FBAB60}" type="datetimeFigureOut">
              <a:rPr lang="en-US" smtClean="0"/>
              <a:pPr/>
              <a:t>11/15/2007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AD029C12-EF98-46C7-A98F-FC8AEDEBED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advClick="0" advTm="1000">
    <p:sndAc>
      <p:stSnd>
        <p:snd r:embed="rId1" name="click.wav" builtIn="1"/>
      </p:stSnd>
    </p:sndAc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B78119-C705-40D1-BC0D-7AAF07FBAB60}" type="datetimeFigureOut">
              <a:rPr lang="en-US" smtClean="0"/>
              <a:pPr/>
              <a:t>11/15/2007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29C12-EF98-46C7-A98F-FC8AEDEBED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 advTm="1000">
    <p:sndAc>
      <p:stSnd>
        <p:snd r:embed="rId1" name="click.wav" builtIn="1"/>
      </p:stSnd>
    </p:sndAc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B78119-C705-40D1-BC0D-7AAF07FBAB60}" type="datetimeFigureOut">
              <a:rPr lang="en-US" smtClean="0"/>
              <a:pPr/>
              <a:t>11/15/2007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29C12-EF98-46C7-A98F-FC8AEDEBED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 advTm="1000">
    <p:sndAc>
      <p:stSnd>
        <p:snd r:embed="rId1" name="click.wav" builtIn="1"/>
      </p:stSnd>
    </p:sndAc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B78119-C705-40D1-BC0D-7AAF07FBAB60}" type="datetimeFigureOut">
              <a:rPr lang="en-US" smtClean="0"/>
              <a:pPr/>
              <a:t>11/15/2007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29C12-EF98-46C7-A98F-FC8AEDEBED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 advTm="1000">
    <p:sndAc>
      <p:stSnd>
        <p:snd r:embed="rId1" name="click.wav" builtIn="1"/>
      </p:stSnd>
    </p:sndAc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B78119-C705-40D1-BC0D-7AAF07FBAB60}" type="datetimeFigureOut">
              <a:rPr lang="en-US" smtClean="0"/>
              <a:pPr/>
              <a:t>11/15/2007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29C12-EF98-46C7-A98F-FC8AEDEBED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 advTm="1000">
    <p:sndAc>
      <p:stSnd>
        <p:snd r:embed="rId1" name="click.wav" builtIn="1"/>
      </p:stSnd>
    </p:sndAc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B78119-C705-40D1-BC0D-7AAF07FBAB60}" type="datetimeFigureOut">
              <a:rPr lang="en-US" smtClean="0"/>
              <a:pPr/>
              <a:t>11/15/2007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29C12-EF98-46C7-A98F-FC8AEDEBED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 advTm="1000">
    <p:sndAc>
      <p:stSnd>
        <p:snd r:embed="rId1" name="click.wav" builtIn="1"/>
      </p:stSnd>
    </p:sndAc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B78119-C705-40D1-BC0D-7AAF07FBAB60}" type="datetimeFigureOut">
              <a:rPr lang="en-US" smtClean="0"/>
              <a:pPr/>
              <a:t>11/15/2007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29C12-EF98-46C7-A98F-FC8AEDEBED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 advTm="1000">
    <p:sndAc>
      <p:stSnd>
        <p:snd r:embed="rId1" name="click.wav" builtIn="1"/>
      </p:stSnd>
    </p:sndAc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audio" Target="../media/audio1.wav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59B78119-C705-40D1-BC0D-7AAF07FBAB60}" type="datetimeFigureOut">
              <a:rPr lang="en-US" smtClean="0"/>
              <a:pPr/>
              <a:t>11/15/2007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AD029C12-EF98-46C7-A98F-FC8AEDEBED0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ransition advClick="0" advTm="1000">
    <p:sndAc>
      <p:stSnd>
        <p:snd r:embed="rId13" name="click.wav" builtIn="1"/>
      </p:stSnd>
    </p:sndAc>
  </p:transition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faviti.is/forsida/" TargetMode="Externa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 dirty="0" smtClean="0"/>
              <a:t>Fjölbrautaskólinn við Ármúla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s-IS" dirty="0" smtClean="0"/>
              <a:t>Kynning og umfjöllun</a:t>
            </a:r>
            <a:endParaRPr lang="en-US" dirty="0"/>
          </a:p>
        </p:txBody>
      </p:sp>
    </p:spTree>
  </p:cSld>
  <p:clrMapOvr>
    <a:masterClrMapping/>
  </p:clrMapOvr>
  <p:transition advClick="0" advTm="1000">
    <p:sndAc>
      <p:stSnd>
        <p:snd r:embed="rId3" name="click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25 0  E" pathEditMode="relative" ptsTypes=""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8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0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xit" presetSubtype="9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5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2" grpId="2"/>
      <p:bldP spid="2" grpId="3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 dirty="0" smtClean="0"/>
              <a:t>Grunnatriði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s-IS" dirty="0" smtClean="0"/>
              <a:t>Staðsettur við Ármúla 12</a:t>
            </a:r>
          </a:p>
          <a:p>
            <a:r>
              <a:rPr lang="is-IS" dirty="0" smtClean="0"/>
              <a:t>Eini skólinn þar sem hægt er að útskrifast af heilbrigðisbrautum</a:t>
            </a:r>
          </a:p>
          <a:p>
            <a:r>
              <a:rPr lang="is-IS" dirty="0" smtClean="0"/>
              <a:t>Í fremstu röð í lesblindumálum</a:t>
            </a:r>
          </a:p>
          <a:p>
            <a:r>
              <a:rPr lang="is-IS" dirty="0" smtClean="0"/>
              <a:t>Fyrsti framhaldsskólinn sem fengið hefur Grænfánann</a:t>
            </a:r>
          </a:p>
          <a:p>
            <a:r>
              <a:rPr lang="is-IS" dirty="0" smtClean="0"/>
              <a:t>Skólinn er Áfangaskóli</a:t>
            </a:r>
            <a:endParaRPr lang="en-US" dirty="0"/>
          </a:p>
        </p:txBody>
      </p:sp>
    </p:spTree>
  </p:cSld>
  <p:clrMapOvr>
    <a:masterClrMapping/>
  </p:clrMapOvr>
  <p:transition advClick="0" advTm="1000">
    <p:sndAc>
      <p:stSnd>
        <p:snd r:embed="rId3" name="click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 dirty="0" smtClean="0"/>
              <a:t>Brautir skólans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is-IS" dirty="0" smtClean="0"/>
              <a:t>Málabraut</a:t>
            </a:r>
          </a:p>
          <a:p>
            <a:r>
              <a:rPr lang="is-IS" dirty="0" smtClean="0"/>
              <a:t>Almenn braut</a:t>
            </a:r>
          </a:p>
          <a:p>
            <a:r>
              <a:rPr lang="is-IS" dirty="0" smtClean="0"/>
              <a:t>Félagsfræðibraut</a:t>
            </a:r>
          </a:p>
          <a:p>
            <a:r>
              <a:rPr lang="is-IS" dirty="0" smtClean="0"/>
              <a:t>Læknaritarabraut</a:t>
            </a:r>
          </a:p>
          <a:p>
            <a:r>
              <a:rPr lang="is-IS" dirty="0" smtClean="0"/>
              <a:t>Náttúrufræðibraut</a:t>
            </a:r>
            <a:endParaRPr lang="is-IS" dirty="0" smtClean="0"/>
          </a:p>
          <a:p>
            <a:r>
              <a:rPr lang="is-IS" dirty="0" smtClean="0"/>
              <a:t>Viðskipta og hagfræðibraut</a:t>
            </a:r>
          </a:p>
          <a:p>
            <a:r>
              <a:rPr lang="is-IS" dirty="0" smtClean="0"/>
              <a:t>Námsbraut fyrir nuddara</a:t>
            </a:r>
          </a:p>
          <a:p>
            <a:r>
              <a:rPr lang="is-IS" dirty="0" smtClean="0"/>
              <a:t>Sjúkraliðabraut</a:t>
            </a:r>
          </a:p>
          <a:p>
            <a:r>
              <a:rPr lang="is-IS" dirty="0" smtClean="0"/>
              <a:t>Framhaldsnám sjúkraliða</a:t>
            </a:r>
          </a:p>
          <a:p>
            <a:r>
              <a:rPr lang="is-IS" dirty="0" smtClean="0"/>
              <a:t>Tanntæknabraut</a:t>
            </a:r>
          </a:p>
          <a:p>
            <a:r>
              <a:rPr lang="is-IS" dirty="0" smtClean="0"/>
              <a:t>Lyfjatæknabraut</a:t>
            </a:r>
          </a:p>
          <a:p>
            <a:r>
              <a:rPr lang="is-IS" dirty="0" smtClean="0"/>
              <a:t>Hjúkrunarbraut</a:t>
            </a:r>
          </a:p>
          <a:p>
            <a:r>
              <a:rPr lang="is-IS" dirty="0" smtClean="0"/>
              <a:t>Skrifstofubraut</a:t>
            </a:r>
          </a:p>
          <a:p>
            <a:r>
              <a:rPr lang="is-IS" dirty="0" smtClean="0"/>
              <a:t>Sérnámsbraut</a:t>
            </a:r>
          </a:p>
        </p:txBody>
      </p:sp>
    </p:spTree>
  </p:cSld>
  <p:clrMapOvr>
    <a:masterClrMapping/>
  </p:clrMapOvr>
  <p:transition advClick="0" advTm="1000">
    <p:sndAc>
      <p:stSnd>
        <p:snd r:embed="rId3" name="click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5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8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1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 dirty="0" smtClean="0"/>
              <a:t>Félagslíf </a:t>
            </a:r>
            <a:r>
              <a:rPr lang="is-IS" dirty="0" smtClean="0">
                <a:sym typeface="Wingdings" pitchFamily="2" charset="2"/>
              </a:rPr>
              <a:t>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is-IS" dirty="0" smtClean="0"/>
              <a:t>Frábært félagslíf</a:t>
            </a:r>
          </a:p>
          <a:p>
            <a:r>
              <a:rPr lang="is-IS" dirty="0" smtClean="0"/>
              <a:t>Mjög virkt nemendaráð</a:t>
            </a:r>
          </a:p>
          <a:p>
            <a:r>
              <a:rPr lang="is-IS" dirty="0" smtClean="0"/>
              <a:t>Mörg skemmtileg böll </a:t>
            </a:r>
          </a:p>
          <a:p>
            <a:r>
              <a:rPr lang="is-IS" dirty="0" smtClean="0"/>
              <a:t>Þemavikur (Peruvika m.a.)</a:t>
            </a:r>
          </a:p>
          <a:p>
            <a:r>
              <a:rPr lang="is-IS" dirty="0" smtClean="0"/>
              <a:t>Skemmtilegar uppákomur (Búningakeila, listviðburðir (</a:t>
            </a:r>
            <a:r>
              <a:rPr lang="is-IS" dirty="0" err="1" smtClean="0"/>
              <a:t>o.m.m.f.l</a:t>
            </a:r>
            <a:r>
              <a:rPr lang="is-IS" dirty="0" smtClean="0"/>
              <a:t>.)</a:t>
            </a:r>
          </a:p>
          <a:p>
            <a:r>
              <a:rPr lang="is-IS" dirty="0"/>
              <a:t> </a:t>
            </a:r>
            <a:r>
              <a:rPr lang="is-IS" dirty="0" smtClean="0"/>
              <a:t>Leikir og skemmtun</a:t>
            </a:r>
          </a:p>
          <a:p>
            <a:r>
              <a:rPr lang="is-IS" dirty="0" smtClean="0"/>
              <a:t>Bænastundir á mánudögum og þriðjudögum fyrir þá sem vilja</a:t>
            </a:r>
          </a:p>
          <a:p>
            <a:r>
              <a:rPr lang="is-IS" dirty="0" smtClean="0"/>
              <a:t>Flottar busaferðir</a:t>
            </a:r>
          </a:p>
          <a:p>
            <a:r>
              <a:rPr lang="is-IS" dirty="0" smtClean="0"/>
              <a:t>Frábær skóli</a:t>
            </a:r>
            <a:endParaRPr lang="en-US" dirty="0"/>
          </a:p>
        </p:txBody>
      </p:sp>
    </p:spTree>
  </p:cSld>
  <p:clrMapOvr>
    <a:masterClrMapping/>
  </p:clrMapOvr>
  <p:transition advClick="0" advTm="1000">
    <p:sndAc>
      <p:stSnd>
        <p:snd r:embed="rId3" name="click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 dirty="0" smtClean="0"/>
              <a:t>Námið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s-IS" dirty="0" smtClean="0"/>
              <a:t>Fjölbreytt, krefjandi  og skemmtilegt </a:t>
            </a:r>
          </a:p>
          <a:p>
            <a:r>
              <a:rPr lang="is-IS" dirty="0" smtClean="0"/>
              <a:t>Gott starfsfólk </a:t>
            </a:r>
          </a:p>
          <a:p>
            <a:r>
              <a:rPr lang="is-IS" dirty="0" smtClean="0"/>
              <a:t>Flott félagslíf</a:t>
            </a:r>
          </a:p>
          <a:p>
            <a:r>
              <a:rPr lang="is-IS" dirty="0" smtClean="0"/>
              <a:t>Mikil aðstoð fyrir þá sem þurfa hverju sinni</a:t>
            </a:r>
          </a:p>
          <a:p>
            <a:r>
              <a:rPr lang="is-IS" dirty="0" smtClean="0"/>
              <a:t>Gott næði til að læra </a:t>
            </a:r>
          </a:p>
          <a:p>
            <a:r>
              <a:rPr lang="is-IS" dirty="0" smtClean="0"/>
              <a:t>Þægilegt umhverfi</a:t>
            </a:r>
          </a:p>
        </p:txBody>
      </p:sp>
    </p:spTree>
  </p:cSld>
  <p:clrMapOvr>
    <a:masterClrMapping/>
  </p:clrMapOvr>
  <p:transition advClick="0" advTm="1000">
    <p:sndAc>
      <p:stSnd>
        <p:snd r:embed="rId3" name="click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 dirty="0" smtClean="0"/>
              <a:t>Heimasíða nemendafélagsins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hlinkClick r:id="rId3"/>
              </a:rPr>
              <a:t>http://faviti.is/forsida</a:t>
            </a:r>
            <a:r>
              <a:rPr lang="en-US" dirty="0" smtClean="0">
                <a:hlinkClick r:id="rId3"/>
              </a:rPr>
              <a:t>/</a:t>
            </a:r>
            <a:endParaRPr lang="en-US" dirty="0" smtClean="0"/>
          </a:p>
          <a:p>
            <a:endParaRPr lang="is-IS" dirty="0" smtClean="0"/>
          </a:p>
          <a:p>
            <a:endParaRPr lang="is-IS" dirty="0" smtClean="0"/>
          </a:p>
          <a:p>
            <a:endParaRPr lang="is-IS" dirty="0" smtClean="0"/>
          </a:p>
          <a:p>
            <a:r>
              <a:rPr lang="is-IS" dirty="0" smtClean="0"/>
              <a:t>Endilega skoðið þetta </a:t>
            </a:r>
            <a:r>
              <a:rPr lang="is-IS" dirty="0" smtClean="0">
                <a:sym typeface="Wingdings" pitchFamily="2" charset="2"/>
              </a:rPr>
              <a:t></a:t>
            </a:r>
            <a:endParaRPr lang="en-US" dirty="0"/>
          </a:p>
        </p:txBody>
      </p:sp>
    </p:spTree>
  </p:cSld>
  <p:clrMapOvr>
    <a:masterClrMapping/>
  </p:clrMapOvr>
  <p:transition advClick="0" advTm="1000">
    <p:fade thruBlk="1"/>
    <p:sndAc>
      <p:stSnd>
        <p:snd r:embed="rId2" name="click.wav" builtIn="1"/>
      </p:stSnd>
    </p:sndAc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 dirty="0" smtClean="0"/>
              <a:t>Aðstaða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is-IS" dirty="0" smtClean="0"/>
              <a:t>Til stendur  að byggja við skólann</a:t>
            </a:r>
          </a:p>
          <a:p>
            <a:pPr>
              <a:buNone/>
            </a:pPr>
            <a:r>
              <a:rPr lang="is-IS" dirty="0" smtClean="0"/>
              <a:t>Gott næði til að læra</a:t>
            </a:r>
          </a:p>
          <a:p>
            <a:pPr>
              <a:buNone/>
            </a:pPr>
            <a:r>
              <a:rPr lang="is-IS" dirty="0" smtClean="0"/>
              <a:t>Þægilegar kennslustofur</a:t>
            </a:r>
          </a:p>
          <a:p>
            <a:pPr>
              <a:buNone/>
            </a:pPr>
            <a:r>
              <a:rPr lang="is-IS" dirty="0" smtClean="0"/>
              <a:t>Mikil aðstoð fyrir þá sem þurfa hverju sinni</a:t>
            </a:r>
          </a:p>
          <a:p>
            <a:pPr>
              <a:buNone/>
            </a:pPr>
            <a:r>
              <a:rPr lang="is-IS" dirty="0" smtClean="0"/>
              <a:t>Gott starfsfólk</a:t>
            </a:r>
          </a:p>
          <a:p>
            <a:pPr>
              <a:buNone/>
            </a:pPr>
            <a:r>
              <a:rPr lang="is-IS" dirty="0" smtClean="0"/>
              <a:t>Verslun með veitingum í matartímum og götum </a:t>
            </a:r>
          </a:p>
          <a:p>
            <a:pPr>
              <a:buNone/>
            </a:pPr>
            <a:r>
              <a:rPr lang="is-IS" dirty="0" smtClean="0"/>
              <a:t>Nemendum býðst að vinna þar </a:t>
            </a:r>
            <a:r>
              <a:rPr lang="is-IS" smtClean="0"/>
              <a:t>í götum</a:t>
            </a:r>
            <a:endParaRPr lang="is-IS" dirty="0" smtClean="0"/>
          </a:p>
        </p:txBody>
      </p:sp>
    </p:spTree>
  </p:cSld>
  <p:clrMapOvr>
    <a:masterClrMapping/>
  </p:clrMapOvr>
  <p:transition advClick="0" advTm="1000">
    <p:sndAc>
      <p:stSnd>
        <p:snd r:embed="rId2" name="click.wav" builtIn="1"/>
      </p:stSnd>
    </p:sndAc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81</TotalTime>
  <Words>208</Words>
  <Application>Microsoft Office PowerPoint</Application>
  <PresentationFormat>On-screen Show (4:3)</PresentationFormat>
  <Paragraphs>64</Paragraphs>
  <Slides>7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Apex</vt:lpstr>
      <vt:lpstr>Fjölbrautaskólinn við Ármúla</vt:lpstr>
      <vt:lpstr>Grunnatriði</vt:lpstr>
      <vt:lpstr>Brautir skólans</vt:lpstr>
      <vt:lpstr>Félagslíf </vt:lpstr>
      <vt:lpstr>Námið</vt:lpstr>
      <vt:lpstr>Heimasíða nemendafélagsins</vt:lpstr>
      <vt:lpstr>Aðstaða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Fjölbrautaskólinn við Ármúla</dc:title>
  <dc:creator>administrator</dc:creator>
  <cp:lastModifiedBy>administrator</cp:lastModifiedBy>
  <cp:revision>9</cp:revision>
  <dcterms:created xsi:type="dcterms:W3CDTF">2007-11-13T14:20:25Z</dcterms:created>
  <dcterms:modified xsi:type="dcterms:W3CDTF">2007-11-15T08:56:53Z</dcterms:modified>
</cp:coreProperties>
</file>