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62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6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018" autoAdjust="0"/>
  </p:normalViewPr>
  <p:slideViewPr>
    <p:cSldViewPr>
      <p:cViewPr varScale="1">
        <p:scale>
          <a:sx n="61" d="100"/>
          <a:sy n="61" d="100"/>
        </p:scale>
        <p:origin x="-1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D9ACB-8224-4B04-BF96-01AC76AF0276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FB387-74E0-4BAA-A55F-FBD766EDE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Þessi skóli er</a:t>
            </a:r>
            <a:r>
              <a:rPr lang="is-IS" baseline="0" dirty="0" smtClean="0"/>
              <a:t> frábær !! </a:t>
            </a:r>
            <a:r>
              <a:rPr lang="is-IS" baseline="0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387-74E0-4BAA-A55F-FBD766EDE89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Pælið</a:t>
            </a:r>
            <a:r>
              <a:rPr lang="is-IS" baseline="0" dirty="0" smtClean="0"/>
              <a:t> í þessu 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387-74E0-4BAA-A55F-FBD766EDE89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Eins</a:t>
            </a:r>
            <a:r>
              <a:rPr lang="is-IS" baseline="0" dirty="0" smtClean="0"/>
              <a:t> og þið sjáið hefur skólinn að geyma fjölbreytt nám fyrir alla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387-74E0-4BAA-A55F-FBD766EDE89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Frábær</a:t>
            </a:r>
            <a:r>
              <a:rPr lang="is-IS" baseline="0" dirty="0" smtClean="0"/>
              <a:t> skemmtun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387-74E0-4BAA-A55F-FBD766EDE89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noProof="0" dirty="0" smtClean="0"/>
              <a:t>Gott</a:t>
            </a:r>
            <a:r>
              <a:rPr lang="is-IS" baseline="0" noProof="0" dirty="0" smtClean="0"/>
              <a:t> svigrúm ( samt ekki of mikið)</a:t>
            </a:r>
            <a:endParaRPr lang="is-I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387-74E0-4BAA-A55F-FBD766EDE89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advClick="0" advTm="1000">
    <p:sndAc>
      <p:stSnd>
        <p:snd r:embed="rId1" name="click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sndAc>
      <p:stSnd>
        <p:snd r:embed="rId1" name="click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sndAc>
      <p:stSnd>
        <p:snd r:embed="rId1" name="click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sndAc>
      <p:stSnd>
        <p:snd r:embed="rId1" name="click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">
    <p:sndAc>
      <p:stSnd>
        <p:snd r:embed="rId1" name="click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sndAc>
      <p:stSnd>
        <p:snd r:embed="rId1" name="click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sndAc>
      <p:stSnd>
        <p:snd r:embed="rId1" name="click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sndAc>
      <p:stSnd>
        <p:snd r:embed="rId1" name="click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sndAc>
      <p:stSnd>
        <p:snd r:embed="rId1" name="click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sndAc>
      <p:stSnd>
        <p:snd r:embed="rId1" name="click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sndAc>
      <p:stSnd>
        <p:snd r:embed="rId1" name="click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B78119-C705-40D1-BC0D-7AAF07FBAB60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029C12-EF98-46C7-A98F-FC8AEDEBED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Click="0" advTm="1000">
    <p:sndAc>
      <p:stSnd>
        <p:snd r:embed="rId13" name="click.wav" builtIn="1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aviti.is/forsida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Fjölbrautaskólinn við Ármúla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Kynning og umfjöllun</a:t>
            </a:r>
            <a:endParaRPr lang="en-US" dirty="0"/>
          </a:p>
        </p:txBody>
      </p:sp>
    </p:spTree>
  </p:cSld>
  <p:clrMapOvr>
    <a:masterClrMapping/>
  </p:clrMapOvr>
  <p:transition advClick="0" advTm="100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9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Grunnatriði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Staðsettur við Ármúla 12</a:t>
            </a:r>
          </a:p>
          <a:p>
            <a:r>
              <a:rPr lang="is-IS" dirty="0" smtClean="0"/>
              <a:t>Eini skólinn þar sem hægt er að útskrifast af heilbrigðisbrautum</a:t>
            </a:r>
          </a:p>
          <a:p>
            <a:r>
              <a:rPr lang="is-IS" dirty="0" smtClean="0"/>
              <a:t>Í fremstu röð í lesblindumálum</a:t>
            </a:r>
          </a:p>
          <a:p>
            <a:r>
              <a:rPr lang="is-IS" dirty="0" smtClean="0"/>
              <a:t>Fyrsti framhaldsskólinn sem fengið hefur Grænfánann</a:t>
            </a:r>
          </a:p>
          <a:p>
            <a:r>
              <a:rPr lang="is-IS" dirty="0" smtClean="0"/>
              <a:t>Skólinn er Áfangaskóli</a:t>
            </a:r>
            <a:endParaRPr lang="en-US" dirty="0"/>
          </a:p>
        </p:txBody>
      </p:sp>
    </p:spTree>
  </p:cSld>
  <p:clrMapOvr>
    <a:masterClrMapping/>
  </p:clrMapOvr>
  <p:transition advClick="0" advTm="100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Brautir skólans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s-IS" dirty="0" smtClean="0"/>
              <a:t>Málabraut</a:t>
            </a:r>
          </a:p>
          <a:p>
            <a:r>
              <a:rPr lang="is-IS" dirty="0" smtClean="0"/>
              <a:t>Almenn braut</a:t>
            </a:r>
          </a:p>
          <a:p>
            <a:r>
              <a:rPr lang="is-IS" dirty="0" smtClean="0"/>
              <a:t>Félagsfræðibraut</a:t>
            </a:r>
          </a:p>
          <a:p>
            <a:r>
              <a:rPr lang="is-IS" dirty="0" smtClean="0"/>
              <a:t>Læknaritarabraut</a:t>
            </a:r>
          </a:p>
          <a:p>
            <a:r>
              <a:rPr lang="is-IS" dirty="0" smtClean="0"/>
              <a:t>Náttúrufræðibraut</a:t>
            </a:r>
            <a:endParaRPr lang="is-IS" dirty="0" smtClean="0"/>
          </a:p>
          <a:p>
            <a:r>
              <a:rPr lang="is-IS" dirty="0" smtClean="0"/>
              <a:t>Viðskipta og hagfræðibraut</a:t>
            </a:r>
          </a:p>
          <a:p>
            <a:r>
              <a:rPr lang="is-IS" dirty="0" smtClean="0"/>
              <a:t>Námsbraut fyrir nuddara</a:t>
            </a:r>
          </a:p>
          <a:p>
            <a:r>
              <a:rPr lang="is-IS" dirty="0" smtClean="0"/>
              <a:t>Sjúkraliðabraut</a:t>
            </a:r>
          </a:p>
          <a:p>
            <a:r>
              <a:rPr lang="is-IS" dirty="0" smtClean="0"/>
              <a:t>Framhaldsnám sjúkraliða</a:t>
            </a:r>
          </a:p>
          <a:p>
            <a:r>
              <a:rPr lang="is-IS" dirty="0" smtClean="0"/>
              <a:t>Tanntæknabraut</a:t>
            </a:r>
          </a:p>
          <a:p>
            <a:r>
              <a:rPr lang="is-IS" dirty="0" smtClean="0"/>
              <a:t>Lyfjatæknabraut</a:t>
            </a:r>
          </a:p>
          <a:p>
            <a:r>
              <a:rPr lang="is-IS" dirty="0" smtClean="0"/>
              <a:t>Hjúkrunarbraut</a:t>
            </a:r>
          </a:p>
          <a:p>
            <a:r>
              <a:rPr lang="is-IS" dirty="0" smtClean="0"/>
              <a:t>Skrifstofubraut</a:t>
            </a:r>
          </a:p>
          <a:p>
            <a:r>
              <a:rPr lang="is-IS" dirty="0" smtClean="0"/>
              <a:t>Sérnámsbraut</a:t>
            </a:r>
          </a:p>
        </p:txBody>
      </p:sp>
    </p:spTree>
  </p:cSld>
  <p:clrMapOvr>
    <a:masterClrMapping/>
  </p:clrMapOvr>
  <p:transition advClick="0" advTm="100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Félagslíf </a:t>
            </a:r>
            <a:r>
              <a:rPr lang="is-I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Frábært félagslíf</a:t>
            </a:r>
          </a:p>
          <a:p>
            <a:r>
              <a:rPr lang="is-IS" dirty="0" smtClean="0"/>
              <a:t>Mjög virkt nemendaráð</a:t>
            </a:r>
          </a:p>
          <a:p>
            <a:r>
              <a:rPr lang="is-IS" dirty="0" smtClean="0"/>
              <a:t>Mörg skemmtileg böll </a:t>
            </a:r>
          </a:p>
          <a:p>
            <a:r>
              <a:rPr lang="is-IS" dirty="0" smtClean="0"/>
              <a:t>Þemavikur (Peruvika m.a.)</a:t>
            </a:r>
          </a:p>
          <a:p>
            <a:r>
              <a:rPr lang="is-IS" dirty="0" smtClean="0"/>
              <a:t>Skemmtilegar uppákomur (Búningakeila, listviðburðir (</a:t>
            </a:r>
            <a:r>
              <a:rPr lang="is-IS" dirty="0" err="1" smtClean="0"/>
              <a:t>o.m.m.f.l</a:t>
            </a:r>
            <a:r>
              <a:rPr lang="is-IS" dirty="0" smtClean="0"/>
              <a:t>.)</a:t>
            </a:r>
          </a:p>
          <a:p>
            <a:r>
              <a:rPr lang="is-IS" dirty="0"/>
              <a:t> </a:t>
            </a:r>
            <a:r>
              <a:rPr lang="is-IS" dirty="0" smtClean="0"/>
              <a:t>Leikir og skemmtun</a:t>
            </a:r>
          </a:p>
          <a:p>
            <a:r>
              <a:rPr lang="is-IS" dirty="0" smtClean="0"/>
              <a:t>Bænastundir á mánudögum og þriðjudögum fyrir þá sem vilja</a:t>
            </a:r>
          </a:p>
          <a:p>
            <a:r>
              <a:rPr lang="is-IS" dirty="0" smtClean="0"/>
              <a:t>Flottar busaferðir</a:t>
            </a:r>
          </a:p>
          <a:p>
            <a:r>
              <a:rPr lang="is-IS" dirty="0" smtClean="0"/>
              <a:t>Frábær skóli</a:t>
            </a:r>
            <a:endParaRPr lang="en-US" dirty="0"/>
          </a:p>
        </p:txBody>
      </p:sp>
    </p:spTree>
  </p:cSld>
  <p:clrMapOvr>
    <a:masterClrMapping/>
  </p:clrMapOvr>
  <p:transition advClick="0" advTm="100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Námið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Fjölbreytt, krefjandi  og skemmtilegt </a:t>
            </a:r>
          </a:p>
          <a:p>
            <a:r>
              <a:rPr lang="is-IS" dirty="0" smtClean="0"/>
              <a:t>Gott starfsfólk </a:t>
            </a:r>
          </a:p>
          <a:p>
            <a:r>
              <a:rPr lang="is-IS" dirty="0" smtClean="0"/>
              <a:t>Flott félagslíf</a:t>
            </a:r>
          </a:p>
          <a:p>
            <a:r>
              <a:rPr lang="is-IS" dirty="0" smtClean="0"/>
              <a:t>Mikil aðstoð fyrir þá sem þurfa hverju sinni</a:t>
            </a:r>
          </a:p>
          <a:p>
            <a:r>
              <a:rPr lang="is-IS" dirty="0" smtClean="0"/>
              <a:t>Gott næði til að læra </a:t>
            </a:r>
          </a:p>
          <a:p>
            <a:r>
              <a:rPr lang="is-IS" dirty="0" smtClean="0"/>
              <a:t>Þægilegt umhverfi</a:t>
            </a:r>
          </a:p>
        </p:txBody>
      </p:sp>
    </p:spTree>
  </p:cSld>
  <p:clrMapOvr>
    <a:masterClrMapping/>
  </p:clrMapOvr>
  <p:transition advClick="0" advTm="1000"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Heimasíða nemendafélagsins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http://faviti.is/forsida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r>
              <a:rPr lang="is-IS" dirty="0" smtClean="0"/>
              <a:t>Endilega skoðið þetta </a:t>
            </a:r>
            <a:r>
              <a:rPr lang="is-I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ransition advClick="0" advTm="1000">
    <p:fade thruBlk="1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Aðstaða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s-IS" dirty="0" smtClean="0"/>
              <a:t>Til stendur  að byggja við skólann</a:t>
            </a:r>
          </a:p>
          <a:p>
            <a:pPr>
              <a:buNone/>
            </a:pPr>
            <a:r>
              <a:rPr lang="is-IS" dirty="0" smtClean="0"/>
              <a:t>Gott næði til að læra</a:t>
            </a:r>
          </a:p>
          <a:p>
            <a:pPr>
              <a:buNone/>
            </a:pPr>
            <a:r>
              <a:rPr lang="is-IS" dirty="0" smtClean="0"/>
              <a:t>Þægilegar kennslustofur</a:t>
            </a:r>
          </a:p>
          <a:p>
            <a:pPr>
              <a:buNone/>
            </a:pPr>
            <a:r>
              <a:rPr lang="is-IS" dirty="0" smtClean="0"/>
              <a:t>Mikil aðstoð fyrir þá sem þurfa hverju sinni</a:t>
            </a:r>
          </a:p>
          <a:p>
            <a:pPr>
              <a:buNone/>
            </a:pPr>
            <a:r>
              <a:rPr lang="is-IS" dirty="0" smtClean="0"/>
              <a:t>Gott starfsfólk</a:t>
            </a:r>
          </a:p>
          <a:p>
            <a:pPr>
              <a:buNone/>
            </a:pPr>
            <a:r>
              <a:rPr lang="is-IS" dirty="0" smtClean="0"/>
              <a:t>Verslun með veitingum í matartímum og götum </a:t>
            </a:r>
          </a:p>
          <a:p>
            <a:pPr>
              <a:buNone/>
            </a:pPr>
            <a:r>
              <a:rPr lang="is-IS" dirty="0" smtClean="0"/>
              <a:t>Nemendum býðst að vinna þar </a:t>
            </a:r>
            <a:r>
              <a:rPr lang="is-IS" smtClean="0"/>
              <a:t>í götum</a:t>
            </a:r>
            <a:endParaRPr lang="is-IS" dirty="0" smtClean="0"/>
          </a:p>
        </p:txBody>
      </p:sp>
    </p:spTree>
  </p:cSld>
  <p:clrMapOvr>
    <a:masterClrMapping/>
  </p:clrMapOvr>
  <p:transition advClick="0" advTm="1000"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208</Words>
  <Application>Microsoft Office PowerPoint</Application>
  <PresentationFormat>On-screen Show (4:3)</PresentationFormat>
  <Paragraphs>64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Fjölbrautaskólinn við Ármúla</vt:lpstr>
      <vt:lpstr>Grunnatriði</vt:lpstr>
      <vt:lpstr>Brautir skólans</vt:lpstr>
      <vt:lpstr>Félagslíf </vt:lpstr>
      <vt:lpstr>Námið</vt:lpstr>
      <vt:lpstr>Heimasíða nemendafélagsins</vt:lpstr>
      <vt:lpstr>Aðstaða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Fjölbrautaskólinn við Ármúla</dc:title>
  <dc:creator>administrator</dc:creator>
  <cp:lastModifiedBy>administrator</cp:lastModifiedBy>
  <cp:revision>9</cp:revision>
  <dcterms:created xsi:type="dcterms:W3CDTF">2007-11-13T14:20:25Z</dcterms:created>
  <dcterms:modified xsi:type="dcterms:W3CDTF">2007-11-15T08:56:53Z</dcterms:modified>
</cp:coreProperties>
</file>